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65" r:id="rId4"/>
    <p:sldId id="273" r:id="rId5"/>
    <p:sldId id="270" r:id="rId6"/>
    <p:sldId id="267" r:id="rId7"/>
    <p:sldId id="271" r:id="rId8"/>
    <p:sldId id="274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006600"/>
    <a:srgbClr val="CC00FF"/>
    <a:srgbClr val="FFCDFF"/>
    <a:srgbClr val="F8A6EC"/>
    <a:srgbClr val="88DFE8"/>
    <a:srgbClr val="FFCC29"/>
    <a:srgbClr val="FFDB69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0" y="27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2495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4CF61F-B7BC-4091-96B6-255439171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C0080C3-37F9-4D63-B3BA-A358BBEA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D6DBF7-9774-4B59-900E-9C934CA46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D0DADC-E8A9-4961-8675-17DA9D11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CFBC6F-BBA3-431F-B9B0-5C6BB4527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709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155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A9846D-1D12-405C-BA0B-492A5B1E3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542" y="2279652"/>
            <a:ext cx="14038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50CB56-4660-4AC7-BACC-4B990847C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0542" y="6119285"/>
            <a:ext cx="14038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2FEDEF-864B-4C52-BF39-A0838C129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65BA9C-A798-4321-8AD9-FCE502B48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9AFD7C-CA42-4C69-8E21-BB298099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9819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EC8E8C-FF4C-403F-8D69-E4C1A04E5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F90A68-AD14-478B-8F98-BF498506F0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F0A9B1B-7AB1-4596-86CB-E72D2A7C0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7B0565-5239-4AE1-AC5A-5FFD8B1E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81E2678-A94F-49E8-B5B0-FB5FD9CBC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3192260-92EC-4BC8-9232-C776D4F3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0651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B3DC79-FCE9-4351-9DFA-73AA53A96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39" y="486834"/>
            <a:ext cx="14038600" cy="176741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4AA5B0-095F-482F-9985-D0E62EE0C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1140" y="2241551"/>
            <a:ext cx="6885780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1CE5CDF-3263-4E21-BF47-CB2F497AA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1140" y="3340100"/>
            <a:ext cx="6885780" cy="491278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4E0F711-4017-4B40-B0BF-7EE551C30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40048" y="2241551"/>
            <a:ext cx="691969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43A251-668E-4733-82C7-70B85E024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40048" y="3340100"/>
            <a:ext cx="6919691" cy="491278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B269E76-DF22-41BD-AC59-C6F52F79D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2CA0640-5A5A-4F7E-B182-F54662F56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355C58E-0216-438E-8DAF-550AE7086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9649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4E2868-E864-43BC-B25C-6F7342884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11D593-885A-4F59-9771-6AA4E5CB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9D03C81-77E0-484A-9533-BAD82A08F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0D83918-6F5A-4198-9617-9036D32BD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965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0131313-CF26-4154-A88C-F106AF2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F37154C-A475-4A6E-96B8-57B83611F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D2BE13-06D0-43D3-A3FC-6B136EE91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563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505915-8C75-46D5-9A11-4F231206A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3A9FE1-F0B6-4A60-A911-561E4DE6C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FDE0B46-D7A9-408B-8244-054CC5E4E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C67F33-0162-44A4-9D74-D8996224D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94E9DAC-6CDB-4631-A9BA-B2C85E387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9FCCE95-E423-4835-99AD-D669F5369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107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0042E6-ED4C-4FAE-944E-7D77D5C88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5D2D515-9FE1-42BD-885E-94EE65CA0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16F6253-027D-488B-A288-C962E1972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8142C0-DEE0-4591-8CFB-7E02AE36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648F23-A743-4ACA-8FD0-D280DBEA9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531F844-8721-43D8-B335-742BB1D9E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299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36B172-EA7E-4EE2-B705-FC7516436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CB591C1-F2A6-4EB8-BA78-2DA61FBDE3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B3A5DD-C30B-4312-BB65-F62564B6A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264C82-16B1-42D2-8758-CF74843B8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882AA1-4F37-4EF1-903A-EB675BA45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573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4ACEC99-3E6B-4EF4-B3DB-24B7443165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47969" y="486834"/>
            <a:ext cx="3509650" cy="774911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E17ADE2-2954-48B4-BAAB-44A55F98B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9019" y="486834"/>
            <a:ext cx="10325492" cy="774911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8C7992-CB17-4713-8AAF-4A4DA0CA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3CF80A-AF6C-4A08-BA08-2F193334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56D890-753E-4ACD-A9F5-3903A2CDA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1929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EE1B265-5B8B-4763-89A0-5833F9B7E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5C17F9-4D44-4B9C-80B3-F326E5EE7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56FA85-9F18-4F3C-B3B6-6FBCF8C44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AB3F5-57B9-4107-A916-FDC793E8DB1E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74AD85-8274-41AE-8694-DB11F67447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DA6F52-E6E2-4C28-BD12-2021390BF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110A835F-2AF5-462F-9F9C-5FEFB82CBE4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966" y="106019"/>
            <a:ext cx="1586353" cy="158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3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1676400"/>
            <a:ext cx="13500099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72: LUYỆN </a:t>
            </a: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 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CHUNG ( tr 101)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ổng hợp 200+ hình nền slide đẹp cho PowerPoint - Nghề Cont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76638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140483" y="1600200"/>
            <a:ext cx="3147102" cy="681454"/>
            <a:chOff x="1470819" y="1943100"/>
            <a:chExt cx="3147102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2499402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endPara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6" name="TextBox 135">
            <a:extLst>
              <a:ext uri="{FF2B5EF4-FFF2-40B4-BE49-F238E27FC236}">
                <a16:creationId xmlns:a16="http://schemas.microsoft.com/office/drawing/2014/main" id="{B0116514-780C-D8A2-8E9A-5B956F91A08E}"/>
              </a:ext>
            </a:extLst>
          </p:cNvPr>
          <p:cNvSpPr txBox="1"/>
          <p:nvPr/>
        </p:nvSpPr>
        <p:spPr>
          <a:xfrm>
            <a:off x="823119" y="2658485"/>
            <a:ext cx="4291965" cy="2751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2 000 </a:t>
            </a:r>
            <a:r>
              <a:rPr lang="vi-VN" sz="3600" dirty="0">
                <a:solidFill>
                  <a:srgbClr val="0000FF"/>
                </a:solidFill>
              </a:rPr>
              <a:t>×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vi-VN" sz="4000" dirty="0">
                <a:solidFill>
                  <a:srgbClr val="0000FF"/>
                </a:solidFill>
              </a:rPr>
              <a:t>×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</a:p>
          <a:p>
            <a:pPr indent="509588"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36 000 : 6 : 2</a:t>
            </a:r>
          </a:p>
          <a:p>
            <a:pPr indent="509588"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30 000 : 3 </a:t>
            </a:r>
            <a:r>
              <a:rPr lang="vi-VN" sz="4000" dirty="0">
                <a:solidFill>
                  <a:srgbClr val="0000FF"/>
                </a:solidFill>
              </a:rPr>
              <a:t>×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F4562778-6A0A-271A-E937-4F9095BD7A99}"/>
              </a:ext>
            </a:extLst>
          </p:cNvPr>
          <p:cNvSpPr txBox="1"/>
          <p:nvPr/>
        </p:nvSpPr>
        <p:spPr>
          <a:xfrm>
            <a:off x="4629665" y="2658484"/>
            <a:ext cx="2206816" cy="2751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40 000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3 000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60 000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69B60941-1855-B75F-BB03-F5ABF184FC38}"/>
              </a:ext>
            </a:extLst>
          </p:cNvPr>
          <p:cNvSpPr txBox="1"/>
          <p:nvPr/>
        </p:nvSpPr>
        <p:spPr>
          <a:xfrm>
            <a:off x="8921630" y="2658484"/>
            <a:ext cx="4291965" cy="2751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20 000 </a:t>
            </a:r>
            <a:r>
              <a:rPr lang="vi-VN" sz="4000" dirty="0">
                <a:solidFill>
                  <a:srgbClr val="0000FF"/>
                </a:solidFill>
              </a:rPr>
              <a:t>×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(10 : 5)</a:t>
            </a:r>
          </a:p>
          <a:p>
            <a:pPr indent="509588"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80 000 : (2 </a:t>
            </a:r>
            <a:r>
              <a:rPr lang="vi-VN" sz="4000" dirty="0">
                <a:solidFill>
                  <a:srgbClr val="0000FF"/>
                </a:solidFill>
              </a:rPr>
              <a:t>×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4)</a:t>
            </a:r>
          </a:p>
          <a:p>
            <a:pPr indent="509588"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15 000 : (27 : 9)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7A678977-5E33-2ACB-250B-2C3AB57EEE64}"/>
              </a:ext>
            </a:extLst>
          </p:cNvPr>
          <p:cNvSpPr txBox="1"/>
          <p:nvPr/>
        </p:nvSpPr>
        <p:spPr>
          <a:xfrm>
            <a:off x="13082709" y="2658484"/>
            <a:ext cx="2206816" cy="2751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40 000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10 000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5 000</a:t>
            </a: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OP 23 hình nền powerpoint chủ đề học tập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2" y="-14182"/>
            <a:ext cx="16279019" cy="915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0" name="Group 139">
            <a:extLst>
              <a:ext uri="{FF2B5EF4-FFF2-40B4-BE49-F238E27FC236}">
                <a16:creationId xmlns:a16="http://schemas.microsoft.com/office/drawing/2014/main" id="{FE422E7F-70C1-F0A9-83CE-72ACE2FC03B1}"/>
              </a:ext>
            </a:extLst>
          </p:cNvPr>
          <p:cNvGrpSpPr/>
          <p:nvPr/>
        </p:nvGrpSpPr>
        <p:grpSpPr>
          <a:xfrm>
            <a:off x="1105038" y="1981200"/>
            <a:ext cx="2186904" cy="681454"/>
            <a:chOff x="1470819" y="1943100"/>
            <a:chExt cx="2186904" cy="681454"/>
          </a:xfrm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2D2CAE1E-31AF-4932-6735-D2FA0C6FAA12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88B8E78C-6784-3778-CA13-04A9147893AA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4BC199B4-BE07-5318-B993-3FD8DB70A75F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C791C05C-09E3-266F-ECC4-ACA19AEBFF77}"/>
                </a:ext>
              </a:extLst>
            </p:cNvPr>
            <p:cNvSpPr txBox="1"/>
            <p:nvPr/>
          </p:nvSpPr>
          <p:spPr>
            <a:xfrm>
              <a:off x="2118519" y="1947446"/>
              <a:ext cx="1539204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Đ, S ? </a:t>
              </a:r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192ACE44-DD35-88EE-16BF-3D2838514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9" y="2724770"/>
            <a:ext cx="14712212" cy="255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9371FC9-8F7A-266A-35DF-E1607EAFD294}"/>
              </a:ext>
            </a:extLst>
          </p:cNvPr>
          <p:cNvSpPr/>
          <p:nvPr/>
        </p:nvSpPr>
        <p:spPr>
          <a:xfrm>
            <a:off x="3642519" y="4339054"/>
            <a:ext cx="721266" cy="685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67E10686-3279-2003-7AE0-C00DE5EBFC38}"/>
              </a:ext>
            </a:extLst>
          </p:cNvPr>
          <p:cNvSpPr/>
          <p:nvPr/>
        </p:nvSpPr>
        <p:spPr>
          <a:xfrm>
            <a:off x="8747919" y="4283071"/>
            <a:ext cx="721266" cy="685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6476DEA1-68A0-D8A0-D698-33AEEF9E81F7}"/>
              </a:ext>
            </a:extLst>
          </p:cNvPr>
          <p:cNvSpPr/>
          <p:nvPr/>
        </p:nvSpPr>
        <p:spPr>
          <a:xfrm>
            <a:off x="14539119" y="4343400"/>
            <a:ext cx="721266" cy="685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14690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5" grpId="0" animBg="1"/>
      <p:bldP spid="1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ổng hợp top 75+ hình nền Powerpoint học tập - background powerpoint học  tập chất lượng full HD cực đẹp để làm Slide - THCS Võ Thị Sá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" y="-46930"/>
            <a:ext cx="16247778" cy="919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140483" y="1600200"/>
            <a:ext cx="4349354" cy="681454"/>
            <a:chOff x="1470819" y="1943100"/>
            <a:chExt cx="434935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3701654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8A365F9-756A-A542-E714-98308B2F0C10}"/>
              </a:ext>
            </a:extLst>
          </p:cNvPr>
          <p:cNvSpPr/>
          <p:nvPr/>
        </p:nvSpPr>
        <p:spPr>
          <a:xfrm>
            <a:off x="-700881" y="1753693"/>
            <a:ext cx="16093439" cy="3379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24 132 x 4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63 854 : 7</a:t>
            </a:r>
          </a:p>
          <a:p>
            <a:pPr algn="ctr"/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29">
            <a:extLst>
              <a:ext uri="{FF2B5EF4-FFF2-40B4-BE49-F238E27FC236}">
                <a16:creationId xmlns:a16="http://schemas.microsoft.com/office/drawing/2014/main" id="{77ABD897-A080-9BB5-123D-B41F5D4CCE98}"/>
              </a:ext>
            </a:extLst>
          </p:cNvPr>
          <p:cNvSpPr txBox="1"/>
          <p:nvPr/>
        </p:nvSpPr>
        <p:spPr>
          <a:xfrm>
            <a:off x="4099719" y="2789408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24 132</a:t>
            </a:r>
          </a:p>
        </p:txBody>
      </p:sp>
      <p:sp>
        <p:nvSpPr>
          <p:cNvPr id="44" name="Text Box 31">
            <a:extLst>
              <a:ext uri="{FF2B5EF4-FFF2-40B4-BE49-F238E27FC236}">
                <a16:creationId xmlns:a16="http://schemas.microsoft.com/office/drawing/2014/main" id="{2167862D-5E4D-AA82-E201-F82E5DFEC093}"/>
              </a:ext>
            </a:extLst>
          </p:cNvPr>
          <p:cNvSpPr txBox="1"/>
          <p:nvPr/>
        </p:nvSpPr>
        <p:spPr>
          <a:xfrm>
            <a:off x="4099720" y="3522098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5" name="Text Box 32">
            <a:extLst>
              <a:ext uri="{FF2B5EF4-FFF2-40B4-BE49-F238E27FC236}">
                <a16:creationId xmlns:a16="http://schemas.microsoft.com/office/drawing/2014/main" id="{6D8DC568-7968-B480-63C5-3E2627409D5E}"/>
              </a:ext>
            </a:extLst>
          </p:cNvPr>
          <p:cNvSpPr txBox="1"/>
          <p:nvPr/>
        </p:nvSpPr>
        <p:spPr>
          <a:xfrm>
            <a:off x="3718719" y="3170408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sz="3600" dirty="0">
                <a:solidFill>
                  <a:srgbClr val="0000FF"/>
                </a:solidFill>
              </a:rPr>
              <a:t>×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" name="Line 33">
            <a:extLst>
              <a:ext uri="{FF2B5EF4-FFF2-40B4-BE49-F238E27FC236}">
                <a16:creationId xmlns:a16="http://schemas.microsoft.com/office/drawing/2014/main" id="{844ABB2C-819F-58FA-7D2F-58810DE6E803}"/>
              </a:ext>
            </a:extLst>
          </p:cNvPr>
          <p:cNvSpPr/>
          <p:nvPr/>
        </p:nvSpPr>
        <p:spPr>
          <a:xfrm>
            <a:off x="3884954" y="4209463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7" name="Text Box 35">
            <a:extLst>
              <a:ext uri="{FF2B5EF4-FFF2-40B4-BE49-F238E27FC236}">
                <a16:creationId xmlns:a16="http://schemas.microsoft.com/office/drawing/2014/main" id="{35BF60A5-07DF-3E18-044A-07B96CD9EBCE}"/>
              </a:ext>
            </a:extLst>
          </p:cNvPr>
          <p:cNvSpPr txBox="1"/>
          <p:nvPr/>
        </p:nvSpPr>
        <p:spPr>
          <a:xfrm>
            <a:off x="4099718" y="4182726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96 528</a:t>
            </a:r>
          </a:p>
        </p:txBody>
      </p:sp>
      <p:sp>
        <p:nvSpPr>
          <p:cNvPr id="48" name="Text Box 8">
            <a:extLst>
              <a:ext uri="{FF2B5EF4-FFF2-40B4-BE49-F238E27FC236}">
                <a16:creationId xmlns:a16="http://schemas.microsoft.com/office/drawing/2014/main" id="{CE074652-EB8D-D689-D2DC-6EFA5D46D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3719" y="2742052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63 854</a:t>
            </a:r>
          </a:p>
        </p:txBody>
      </p:sp>
      <p:sp>
        <p:nvSpPr>
          <p:cNvPr id="49" name="Text Box 9">
            <a:extLst>
              <a:ext uri="{FF2B5EF4-FFF2-40B4-BE49-F238E27FC236}">
                <a16:creationId xmlns:a16="http://schemas.microsoft.com/office/drawing/2014/main" id="{B03E656B-2900-285D-BAE5-E94950E24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2519" y="2640353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0" name="Line 10">
            <a:extLst>
              <a:ext uri="{FF2B5EF4-FFF2-40B4-BE49-F238E27FC236}">
                <a16:creationId xmlns:a16="http://schemas.microsoft.com/office/drawing/2014/main" id="{0C439211-3E26-3483-4A1A-C6603A1E1D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10119" y="2915308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51" name="Line 11">
            <a:extLst>
              <a:ext uri="{FF2B5EF4-FFF2-40B4-BE49-F238E27FC236}">
                <a16:creationId xmlns:a16="http://schemas.microsoft.com/office/drawing/2014/main" id="{CC06E251-53F6-7095-E219-BA9BDD3D676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10119" y="3281703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52" name="Text Box 20">
            <a:extLst>
              <a:ext uri="{FF2B5EF4-FFF2-40B4-BE49-F238E27FC236}">
                <a16:creationId xmlns:a16="http://schemas.microsoft.com/office/drawing/2014/main" id="{6E07C98F-B24F-EE94-F11A-05410DCB6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6319" y="3323296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3" name="Text Box 21">
            <a:extLst>
              <a:ext uri="{FF2B5EF4-FFF2-40B4-BE49-F238E27FC236}">
                <a16:creationId xmlns:a16="http://schemas.microsoft.com/office/drawing/2014/main" id="{1E6E483D-EF22-42E3-B61C-A81ACFE67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08619" y="3323296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4" name="Text Box 22">
            <a:extLst>
              <a:ext uri="{FF2B5EF4-FFF2-40B4-BE49-F238E27FC236}">
                <a16:creationId xmlns:a16="http://schemas.microsoft.com/office/drawing/2014/main" id="{4BE4FC73-6FA6-B1D8-8AA2-226EE69A0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24201" y="3325171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5" name="Text Box 23">
            <a:extLst>
              <a:ext uri="{FF2B5EF4-FFF2-40B4-BE49-F238E27FC236}">
                <a16:creationId xmlns:a16="http://schemas.microsoft.com/office/drawing/2014/main" id="{D5C7FFC9-AD4D-9D00-F0B3-1B141A973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2319" y="3242333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6" name="Text Box 24">
            <a:extLst>
              <a:ext uri="{FF2B5EF4-FFF2-40B4-BE49-F238E27FC236}">
                <a16:creationId xmlns:a16="http://schemas.microsoft.com/office/drawing/2014/main" id="{68836A0F-523D-96EE-A239-EE3137207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2207" y="3239793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7" name="Text Box 25">
            <a:extLst>
              <a:ext uri="{FF2B5EF4-FFF2-40B4-BE49-F238E27FC236}">
                <a16:creationId xmlns:a16="http://schemas.microsoft.com/office/drawing/2014/main" id="{017740B0-F9B5-E539-5B89-3F95CF6B8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3032" y="4290718"/>
            <a:ext cx="5334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8" name="Text Box 26">
            <a:extLst>
              <a:ext uri="{FF2B5EF4-FFF2-40B4-BE49-F238E27FC236}">
                <a16:creationId xmlns:a16="http://schemas.microsoft.com/office/drawing/2014/main" id="{2071B231-5C1B-682D-D363-42D5EEB41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1919" y="3731918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9" name="Text Box 27">
            <a:extLst>
              <a:ext uri="{FF2B5EF4-FFF2-40B4-BE49-F238E27FC236}">
                <a16:creationId xmlns:a16="http://schemas.microsoft.com/office/drawing/2014/main" id="{AAF5DDAA-0C50-5BC6-C392-81530D8F4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1094" y="3717631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0" name="Text Box 28">
            <a:extLst>
              <a:ext uri="{FF2B5EF4-FFF2-40B4-BE49-F238E27FC236}">
                <a16:creationId xmlns:a16="http://schemas.microsoft.com/office/drawing/2014/main" id="{3F4FC1A2-D57B-1B8E-A744-374D67F7B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1319" y="4285956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1" name="Text Box 29">
            <a:extLst>
              <a:ext uri="{FF2B5EF4-FFF2-40B4-BE49-F238E27FC236}">
                <a16:creationId xmlns:a16="http://schemas.microsoft.com/office/drawing/2014/main" id="{BB53753B-1499-2831-D552-1D79E8809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38618" y="4759349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2" name="Text Box 30">
            <a:extLst>
              <a:ext uri="{FF2B5EF4-FFF2-40B4-BE49-F238E27FC236}">
                <a16:creationId xmlns:a16="http://schemas.microsoft.com/office/drawing/2014/main" id="{C0F285D4-01E5-9D99-A870-22F29A0C1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4619" y="3323296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6A81430-5AA4-AB87-547C-96BB20C95C1F}"/>
              </a:ext>
            </a:extLst>
          </p:cNvPr>
          <p:cNvSpPr/>
          <p:nvPr/>
        </p:nvSpPr>
        <p:spPr>
          <a:xfrm>
            <a:off x="-548481" y="5441988"/>
            <a:ext cx="16093439" cy="927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7 148 </a:t>
            </a:r>
            <a:r>
              <a:rPr lang="vi-VN" sz="4000" dirty="0">
                <a:solidFill>
                  <a:srgbClr val="0000FF"/>
                </a:solidFill>
              </a:rPr>
              <a:t>×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				 46 519 : 6</a:t>
            </a:r>
          </a:p>
        </p:txBody>
      </p:sp>
      <p:sp>
        <p:nvSpPr>
          <p:cNvPr id="105" name="Text Box 29">
            <a:extLst>
              <a:ext uri="{FF2B5EF4-FFF2-40B4-BE49-F238E27FC236}">
                <a16:creationId xmlns:a16="http://schemas.microsoft.com/office/drawing/2014/main" id="{C47B51C7-3B61-D17B-6573-5A0D0D9B965A}"/>
              </a:ext>
            </a:extLst>
          </p:cNvPr>
          <p:cNvSpPr txBox="1"/>
          <p:nvPr/>
        </p:nvSpPr>
        <p:spPr>
          <a:xfrm>
            <a:off x="4529875" y="6169051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7 148</a:t>
            </a:r>
          </a:p>
        </p:txBody>
      </p:sp>
      <p:sp>
        <p:nvSpPr>
          <p:cNvPr id="106" name="Text Box 31">
            <a:extLst>
              <a:ext uri="{FF2B5EF4-FFF2-40B4-BE49-F238E27FC236}">
                <a16:creationId xmlns:a16="http://schemas.microsoft.com/office/drawing/2014/main" id="{B5554A6B-A29C-E137-CC3C-221BD87C629E}"/>
              </a:ext>
            </a:extLst>
          </p:cNvPr>
          <p:cNvSpPr txBox="1"/>
          <p:nvPr/>
        </p:nvSpPr>
        <p:spPr>
          <a:xfrm>
            <a:off x="4529876" y="6901741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07" name="Text Box 32">
            <a:extLst>
              <a:ext uri="{FF2B5EF4-FFF2-40B4-BE49-F238E27FC236}">
                <a16:creationId xmlns:a16="http://schemas.microsoft.com/office/drawing/2014/main" id="{1856B8B7-BE12-3C7E-9AE6-DB361061E9F2}"/>
              </a:ext>
            </a:extLst>
          </p:cNvPr>
          <p:cNvSpPr txBox="1"/>
          <p:nvPr/>
        </p:nvSpPr>
        <p:spPr>
          <a:xfrm>
            <a:off x="4148875" y="6550051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sz="3600" dirty="0">
                <a:solidFill>
                  <a:srgbClr val="0000FF"/>
                </a:solidFill>
              </a:rPr>
              <a:t>×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" name="Line 33">
            <a:extLst>
              <a:ext uri="{FF2B5EF4-FFF2-40B4-BE49-F238E27FC236}">
                <a16:creationId xmlns:a16="http://schemas.microsoft.com/office/drawing/2014/main" id="{23113269-6D20-0E4A-9CBC-BD8298378D0D}"/>
              </a:ext>
            </a:extLst>
          </p:cNvPr>
          <p:cNvSpPr/>
          <p:nvPr/>
        </p:nvSpPr>
        <p:spPr>
          <a:xfrm>
            <a:off x="4315110" y="7589106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9" name="Text Box 35">
            <a:extLst>
              <a:ext uri="{FF2B5EF4-FFF2-40B4-BE49-F238E27FC236}">
                <a16:creationId xmlns:a16="http://schemas.microsoft.com/office/drawing/2014/main" id="{4496FCA4-DC46-2E7A-71F9-805D3D075A01}"/>
              </a:ext>
            </a:extLst>
          </p:cNvPr>
          <p:cNvSpPr txBox="1"/>
          <p:nvPr/>
        </p:nvSpPr>
        <p:spPr>
          <a:xfrm>
            <a:off x="4529874" y="7562369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14 296</a:t>
            </a:r>
          </a:p>
        </p:txBody>
      </p:sp>
      <p:sp>
        <p:nvSpPr>
          <p:cNvPr id="110" name="Text Box 8">
            <a:extLst>
              <a:ext uri="{FF2B5EF4-FFF2-40B4-BE49-F238E27FC236}">
                <a16:creationId xmlns:a16="http://schemas.microsoft.com/office/drawing/2014/main" id="{2DA46927-4047-FC5B-D02A-055318626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7119" y="6121695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46 519</a:t>
            </a:r>
          </a:p>
        </p:txBody>
      </p:sp>
      <p:sp>
        <p:nvSpPr>
          <p:cNvPr id="111" name="Text Box 9">
            <a:extLst>
              <a:ext uri="{FF2B5EF4-FFF2-40B4-BE49-F238E27FC236}">
                <a16:creationId xmlns:a16="http://schemas.microsoft.com/office/drawing/2014/main" id="{2441DF15-F6FF-92B4-5AF5-D8BB47852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5919" y="6019996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12" name="Line 10">
            <a:extLst>
              <a:ext uri="{FF2B5EF4-FFF2-40B4-BE49-F238E27FC236}">
                <a16:creationId xmlns:a16="http://schemas.microsoft.com/office/drawing/2014/main" id="{CEE34050-963A-7104-EB5F-541EE649EF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05417" y="6249792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113" name="Line 11">
            <a:extLst>
              <a:ext uri="{FF2B5EF4-FFF2-40B4-BE49-F238E27FC236}">
                <a16:creationId xmlns:a16="http://schemas.microsoft.com/office/drawing/2014/main" id="{F126714F-6907-315D-AEE4-CD24A8C679C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43519" y="6661346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114" name="Text Box 20">
            <a:extLst>
              <a:ext uri="{FF2B5EF4-FFF2-40B4-BE49-F238E27FC236}">
                <a16:creationId xmlns:a16="http://schemas.microsoft.com/office/drawing/2014/main" id="{53FFA47C-653C-EBC3-3F7B-37933CA8F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3519" y="6702939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15" name="Text Box 21">
            <a:extLst>
              <a:ext uri="{FF2B5EF4-FFF2-40B4-BE49-F238E27FC236}">
                <a16:creationId xmlns:a16="http://schemas.microsoft.com/office/drawing/2014/main" id="{0AA712E7-878E-A08B-83DD-98B24D8A6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3119" y="6702939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6" name="Text Box 22">
            <a:extLst>
              <a:ext uri="{FF2B5EF4-FFF2-40B4-BE49-F238E27FC236}">
                <a16:creationId xmlns:a16="http://schemas.microsoft.com/office/drawing/2014/main" id="{8999766B-FB87-41F4-DFF2-6D762FCA4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81401" y="6704814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7" name="Text Box 23">
            <a:extLst>
              <a:ext uri="{FF2B5EF4-FFF2-40B4-BE49-F238E27FC236}">
                <a16:creationId xmlns:a16="http://schemas.microsoft.com/office/drawing/2014/main" id="{02E07F67-E711-27D1-9737-A14F75B90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5719" y="6621976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8" name="Text Box 24">
            <a:extLst>
              <a:ext uri="{FF2B5EF4-FFF2-40B4-BE49-F238E27FC236}">
                <a16:creationId xmlns:a16="http://schemas.microsoft.com/office/drawing/2014/main" id="{FD108A23-0D9D-E21D-C625-C355A3AB6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2929" y="6619436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9" name="Text Box 25">
            <a:extLst>
              <a:ext uri="{FF2B5EF4-FFF2-40B4-BE49-F238E27FC236}">
                <a16:creationId xmlns:a16="http://schemas.microsoft.com/office/drawing/2014/main" id="{61BF45B1-B5A2-D17C-E1C2-14735F2BE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16432" y="7670361"/>
            <a:ext cx="5334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0" name="Text Box 26">
            <a:extLst>
              <a:ext uri="{FF2B5EF4-FFF2-40B4-BE49-F238E27FC236}">
                <a16:creationId xmlns:a16="http://schemas.microsoft.com/office/drawing/2014/main" id="{697855BD-58BA-595E-3E72-722F2FE89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1519" y="7140714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1" name="Text Box 27">
            <a:extLst>
              <a:ext uri="{FF2B5EF4-FFF2-40B4-BE49-F238E27FC236}">
                <a16:creationId xmlns:a16="http://schemas.microsoft.com/office/drawing/2014/main" id="{657E6922-A9BB-6D2F-6637-4539B8D80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6367" y="7144899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2" name="Text Box 28">
            <a:extLst>
              <a:ext uri="{FF2B5EF4-FFF2-40B4-BE49-F238E27FC236}">
                <a16:creationId xmlns:a16="http://schemas.microsoft.com/office/drawing/2014/main" id="{B10A8D75-A446-0287-2A40-C93C76D5A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2019" y="7665599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23" name="Text Box 29">
            <a:extLst>
              <a:ext uri="{FF2B5EF4-FFF2-40B4-BE49-F238E27FC236}">
                <a16:creationId xmlns:a16="http://schemas.microsoft.com/office/drawing/2014/main" id="{C9902088-12AC-6055-A057-15F912C0F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2018" y="8138992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4" name="Text Box 30">
            <a:extLst>
              <a:ext uri="{FF2B5EF4-FFF2-40B4-BE49-F238E27FC236}">
                <a16:creationId xmlns:a16="http://schemas.microsoft.com/office/drawing/2014/main" id="{3B3CBC62-B4CB-6966-9096-B19D18D44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11819" y="6702939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8517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7" grpId="0"/>
      <p:bldP spid="48" grpId="0"/>
      <p:bldP spid="49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105" grpId="0"/>
      <p:bldP spid="106" grpId="0"/>
      <p:bldP spid="107" grpId="0"/>
      <p:bldP spid="109" grpId="0"/>
      <p:bldP spid="110" grpId="0"/>
      <p:bldP spid="111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nền powerPoint 3 | Mầm non Gia Thượ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" y="0"/>
            <a:ext cx="16266319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92435" y="914400"/>
            <a:ext cx="14764065" cy="1204675"/>
            <a:chOff x="1470819" y="1943100"/>
            <a:chExt cx="14764065" cy="120467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116365" cy="1200329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Nam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tờ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20 000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đủ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mua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8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  <a:p>
              <a:pPr algn="l"/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bao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A5796D0-9EBD-0F96-739B-0026A52E1D4D}"/>
              </a:ext>
            </a:extLst>
          </p:cNvPr>
          <p:cNvSpPr txBox="1"/>
          <p:nvPr/>
        </p:nvSpPr>
        <p:spPr>
          <a:xfrm>
            <a:off x="2586291" y="2276145"/>
            <a:ext cx="9285828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: 20 000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: 8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: …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02BA6B-F561-B3D9-4848-86B27489F349}"/>
              </a:ext>
            </a:extLst>
          </p:cNvPr>
          <p:cNvSpPr txBox="1"/>
          <p:nvPr/>
        </p:nvSpPr>
        <p:spPr>
          <a:xfrm>
            <a:off x="1280319" y="4338385"/>
            <a:ext cx="1377618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20 000 x 2 = 40 000 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 000 : 8 = 5 000 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5 000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Tổng hợp top 75+ hình nền Powerpoint học tập – background powerpoint học tập  chất lượng full HD cực đẹp để làm Slide - Uws.edu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" y="7936"/>
            <a:ext cx="16266319" cy="913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66485" y="1600200"/>
            <a:ext cx="5597858" cy="980335"/>
            <a:chOff x="1470819" y="1722276"/>
            <a:chExt cx="5597858" cy="98033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722276"/>
              <a:ext cx="647700" cy="905056"/>
              <a:chOff x="1737519" y="1722276"/>
              <a:chExt cx="647700" cy="90505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40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722276"/>
                <a:ext cx="580610" cy="905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85609" y="1797555"/>
              <a:ext cx="4883068" cy="90505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endParaRPr lang="vi-VN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A5796D0-9EBD-0F96-739B-0026A52E1D4D}"/>
              </a:ext>
            </a:extLst>
          </p:cNvPr>
          <p:cNvSpPr txBox="1"/>
          <p:nvPr/>
        </p:nvSpPr>
        <p:spPr>
          <a:xfrm>
            <a:off x="1178169" y="2803524"/>
            <a:ext cx="13095828" cy="9050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36 459 : 9 </a:t>
            </a:r>
            <a:r>
              <a:rPr lang="vi-VN" sz="4000" dirty="0">
                <a:solidFill>
                  <a:srgbClr val="0000FF"/>
                </a:solidFill>
              </a:rPr>
              <a:t>×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14 105 </a:t>
            </a:r>
            <a:r>
              <a:rPr lang="vi-VN" sz="4000" dirty="0">
                <a:solidFill>
                  <a:srgbClr val="0000FF"/>
                </a:solidFill>
              </a:rPr>
              <a:t>×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 : 5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02BA6B-F561-B3D9-4848-86B27489F349}"/>
              </a:ext>
            </a:extLst>
          </p:cNvPr>
          <p:cNvSpPr txBox="1"/>
          <p:nvPr/>
        </p:nvSpPr>
        <p:spPr>
          <a:xfrm>
            <a:off x="4608858" y="2803970"/>
            <a:ext cx="3913445" cy="18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4 051 x 3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12 153</a:t>
            </a:r>
            <a:endParaRPr lang="en-US" sz="4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F201D3-B568-F2A5-7A09-A18245155743}"/>
              </a:ext>
            </a:extLst>
          </p:cNvPr>
          <p:cNvSpPr txBox="1"/>
          <p:nvPr/>
        </p:nvSpPr>
        <p:spPr>
          <a:xfrm>
            <a:off x="12100719" y="2841260"/>
            <a:ext cx="3913445" cy="18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84 630 : 5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16 929</a:t>
            </a:r>
            <a:endParaRPr lang="en-US" sz="4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2" descr="Tổng hợp top 75+ hình nền Powerpoint học tập – background powerpoint học tập  chất lượng full HD cực đẹp để làm Slide - Uws.edu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9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DACA14A1-8AC9-4D47-80C8-7E7369A29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871" y="4093316"/>
            <a:ext cx="6235669" cy="336918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4337E5A-E1E1-4229-8081-1A2E320AC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01" y="0"/>
            <a:ext cx="6235669" cy="3369187"/>
          </a:xfrm>
          <a:prstGeom prst="rect">
            <a:avLst/>
          </a:prstGeom>
        </p:spPr>
      </p:pic>
      <p:pic>
        <p:nvPicPr>
          <p:cNvPr id="21" name="图片 20" descr="图片包含 播放器&#10;&#10;已生成高可信度的说明">
            <a:extLst>
              <a:ext uri="{FF2B5EF4-FFF2-40B4-BE49-F238E27FC236}">
                <a16:creationId xmlns:a16="http://schemas.microsoft.com/office/drawing/2014/main" id="{C975313F-169B-4EA9-866E-FD0B95C62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269" y="-97798"/>
            <a:ext cx="9850389" cy="7164611"/>
          </a:xfrm>
          <a:prstGeom prst="rect">
            <a:avLst/>
          </a:prstGeom>
        </p:spPr>
      </p:pic>
      <p:pic>
        <p:nvPicPr>
          <p:cNvPr id="8" name="图片 7" descr="图片包含 物体&#10;&#10;已生成极高可信度的说明">
            <a:extLst>
              <a:ext uri="{FF2B5EF4-FFF2-40B4-BE49-F238E27FC236}">
                <a16:creationId xmlns:a16="http://schemas.microsoft.com/office/drawing/2014/main" id="{B8DF37D9-506D-4BE0-83AA-611B5AD505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436" y="5119794"/>
            <a:ext cx="9216105" cy="327048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04366BB-BD93-4B7B-BBF9-C0687151DD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10319" y="7957659"/>
            <a:ext cx="16256000" cy="118634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968AD97-A31B-4BDD-86BA-51EA08F37A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3268">
            <a:off x="3500919" y="7266835"/>
            <a:ext cx="1235353" cy="138164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7A7B24E-0BB2-4EA0-B0A8-F34AF3C91D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709815" y="7339261"/>
            <a:ext cx="1556505" cy="1804739"/>
          </a:xfrm>
          <a:prstGeom prst="rect">
            <a:avLst/>
          </a:prstGeom>
        </p:spPr>
      </p:pic>
      <p:pic>
        <p:nvPicPr>
          <p:cNvPr id="17" name="图片 16" descr="图片包含 物体&#10;&#10;已生成极高可信度的说明">
            <a:extLst>
              <a:ext uri="{FF2B5EF4-FFF2-40B4-BE49-F238E27FC236}">
                <a16:creationId xmlns:a16="http://schemas.microsoft.com/office/drawing/2014/main" id="{3B7001D6-0956-4A8A-8825-9088AD3D0D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5654" b="6813"/>
          <a:stretch/>
        </p:blipFill>
        <p:spPr>
          <a:xfrm flipH="1">
            <a:off x="10316" y="3841136"/>
            <a:ext cx="4051259" cy="530286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C4831D7-86A2-4CBD-AFFF-6DC5569D93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441" y="6781767"/>
            <a:ext cx="1072481" cy="124352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115DA69-7CC4-4475-BAA7-B2A08A5EAD7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54" y="8456040"/>
            <a:ext cx="593336" cy="687961"/>
          </a:xfrm>
          <a:prstGeom prst="rect">
            <a:avLst/>
          </a:prstGeom>
        </p:spPr>
      </p:pic>
      <p:pic>
        <p:nvPicPr>
          <p:cNvPr id="12" name="图片 11" descr="图片包含 玩具, 玩偶&#10;&#10;已生成极高可信度的说明">
            <a:extLst>
              <a:ext uri="{FF2B5EF4-FFF2-40B4-BE49-F238E27FC236}">
                <a16:creationId xmlns:a16="http://schemas.microsoft.com/office/drawing/2014/main" id="{E52D9524-B435-41A5-B954-D75F925D44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11502475" y="5892818"/>
            <a:ext cx="3534301" cy="284314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F1746EF-57C2-4FE1-81CD-A2DFB69DAA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90" y="2263213"/>
            <a:ext cx="3001131" cy="5960580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8A377D1F-C1F0-4765-ABBD-F9506BFB52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27">
            <a:off x="12212656" y="2010968"/>
            <a:ext cx="2113939" cy="2364273"/>
          </a:xfrm>
          <a:prstGeom prst="rect">
            <a:avLst/>
          </a:prstGeom>
        </p:spPr>
      </p:pic>
      <p:sp>
        <p:nvSpPr>
          <p:cNvPr id="52" name="Google Shape;487;p33">
            <a:extLst>
              <a:ext uri="{FF2B5EF4-FFF2-40B4-BE49-F238E27FC236}">
                <a16:creationId xmlns:a16="http://schemas.microsoft.com/office/drawing/2014/main" id="{487310CF-1AEB-4DF7-9BE7-35C12F76D2AA}"/>
              </a:ext>
            </a:extLst>
          </p:cNvPr>
          <p:cNvSpPr txBox="1">
            <a:spLocks/>
          </p:cNvSpPr>
          <p:nvPr/>
        </p:nvSpPr>
        <p:spPr>
          <a:xfrm>
            <a:off x="1246849" y="3047340"/>
            <a:ext cx="14277228" cy="101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162533" rIns="162533" bIns="16253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 defTabSz="609585">
              <a:defRPr/>
            </a:pPr>
            <a:r>
              <a:rPr lang="en-US" sz="6400" b="1" dirty="0">
                <a:solidFill>
                  <a:srgbClr val="FFFF00"/>
                </a:solidFill>
                <a:latin typeface="Coiny" panose="02000903060500060000" pitchFamily="2" charset="0"/>
              </a:rPr>
              <a:t>TẠM BIỆT VÀ </a:t>
            </a:r>
          </a:p>
          <a:p>
            <a:pPr algn="ctr" defTabSz="609585">
              <a:defRPr/>
            </a:pPr>
            <a:r>
              <a:rPr lang="en-US" sz="6400" b="1" dirty="0">
                <a:solidFill>
                  <a:srgbClr val="FFFF00"/>
                </a:solidFill>
                <a:latin typeface="Coiny" panose="02000903060500060000" pitchFamily="2" charset="0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2225808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</TotalTime>
  <Words>254</Words>
  <Application>Microsoft Office PowerPoint</Application>
  <PresentationFormat>Custom</PresentationFormat>
  <Paragraphs>83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宋体</vt:lpstr>
      <vt:lpstr>Arial</vt:lpstr>
      <vt:lpstr>Bubblegum Sans</vt:lpstr>
      <vt:lpstr>Calibri</vt:lpstr>
      <vt:lpstr>Coiny</vt:lpstr>
      <vt:lpstr>等线</vt:lpstr>
      <vt:lpstr>等线 Light</vt:lpstr>
      <vt:lpstr>Times New Roman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178</cp:revision>
  <dcterms:created xsi:type="dcterms:W3CDTF">2022-07-10T01:37:20Z</dcterms:created>
  <dcterms:modified xsi:type="dcterms:W3CDTF">2023-04-21T08:16:01Z</dcterms:modified>
</cp:coreProperties>
</file>